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9F5AC40-9234-4456-AFDF-E5FFB2C5B161}">
          <p14:sldIdLst>
            <p14:sldId id="256"/>
            <p14:sldId id="257"/>
            <p14:sldId id="258"/>
            <p14:sldId id="259"/>
            <p14:sldId id="260"/>
            <p14:sldId id="261"/>
            <p14:sldId id="262"/>
            <p14:sldId id="263"/>
            <p14:sldId id="264"/>
            <p14:sldId id="265"/>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54B8A3-608F-427D-AEAC-A76C48D113DF}" v="63" dt="2022-04-10T14:52:32.4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aath shamhan" userId="85f123f556a0ea7b" providerId="LiveId" clId="{D854B8A3-608F-427D-AEAC-A76C48D113DF}"/>
    <pc:docChg chg="undo custSel addSld modSld addSection delSection modSection">
      <pc:chgData name="muaath shamhan" userId="85f123f556a0ea7b" providerId="LiveId" clId="{D854B8A3-608F-427D-AEAC-A76C48D113DF}" dt="2022-04-10T15:12:26.627" v="751" actId="20577"/>
      <pc:docMkLst>
        <pc:docMk/>
      </pc:docMkLst>
      <pc:sldChg chg="addSp delSp modSp mod">
        <pc:chgData name="muaath shamhan" userId="85f123f556a0ea7b" providerId="LiveId" clId="{D854B8A3-608F-427D-AEAC-A76C48D113DF}" dt="2022-04-10T15:12:26.627" v="751" actId="20577"/>
        <pc:sldMkLst>
          <pc:docMk/>
          <pc:sldMk cId="1057763939" sldId="258"/>
        </pc:sldMkLst>
        <pc:spChg chg="add del mod">
          <ac:chgData name="muaath shamhan" userId="85f123f556a0ea7b" providerId="LiveId" clId="{D854B8A3-608F-427D-AEAC-A76C48D113DF}" dt="2022-04-10T08:57:48.462" v="85" actId="478"/>
          <ac:spMkLst>
            <pc:docMk/>
            <pc:sldMk cId="1057763939" sldId="258"/>
            <ac:spMk id="5" creationId="{2FB5153E-E814-4779-8C7E-A41BCF388116}"/>
          </ac:spMkLst>
        </pc:spChg>
        <pc:spChg chg="add mod">
          <ac:chgData name="muaath shamhan" userId="85f123f556a0ea7b" providerId="LiveId" clId="{D854B8A3-608F-427D-AEAC-A76C48D113DF}" dt="2022-04-10T15:12:26.627" v="751" actId="20577"/>
          <ac:spMkLst>
            <pc:docMk/>
            <pc:sldMk cId="1057763939" sldId="258"/>
            <ac:spMk id="8" creationId="{4B1C5F9C-DEB7-4D66-8332-8371B8AB34E5}"/>
          </ac:spMkLst>
        </pc:spChg>
        <pc:picChg chg="add mod">
          <ac:chgData name="muaath shamhan" userId="85f123f556a0ea7b" providerId="LiveId" clId="{D854B8A3-608F-427D-AEAC-A76C48D113DF}" dt="2022-04-10T08:57:56.897" v="86" actId="1076"/>
          <ac:picMkLst>
            <pc:docMk/>
            <pc:sldMk cId="1057763939" sldId="258"/>
            <ac:picMk id="1026" creationId="{FFA662B0-5CBC-43E0-9F18-E582C1D07B27}"/>
          </ac:picMkLst>
        </pc:picChg>
        <pc:picChg chg="del">
          <ac:chgData name="muaath shamhan" userId="85f123f556a0ea7b" providerId="LiveId" clId="{D854B8A3-608F-427D-AEAC-A76C48D113DF}" dt="2022-04-10T08:57:39.228" v="83" actId="478"/>
          <ac:picMkLst>
            <pc:docMk/>
            <pc:sldMk cId="1057763939" sldId="258"/>
            <ac:picMk id="2052" creationId="{52B747C1-D63D-4A9B-87F3-2AEEA960FC57}"/>
          </ac:picMkLst>
        </pc:picChg>
      </pc:sldChg>
      <pc:sldChg chg="addSp delSp modSp new mod">
        <pc:chgData name="muaath shamhan" userId="85f123f556a0ea7b" providerId="LiveId" clId="{D854B8A3-608F-427D-AEAC-A76C48D113DF}" dt="2022-04-10T09:30:59.541" v="229" actId="20577"/>
        <pc:sldMkLst>
          <pc:docMk/>
          <pc:sldMk cId="2921154731" sldId="259"/>
        </pc:sldMkLst>
        <pc:spChg chg="mod">
          <ac:chgData name="muaath shamhan" userId="85f123f556a0ea7b" providerId="LiveId" clId="{D854B8A3-608F-427D-AEAC-A76C48D113DF}" dt="2022-04-10T09:30:59.541" v="229" actId="20577"/>
          <ac:spMkLst>
            <pc:docMk/>
            <pc:sldMk cId="2921154731" sldId="259"/>
            <ac:spMk id="2" creationId="{81563AC4-1A39-4E61-8B82-ECFB5F845705}"/>
          </ac:spMkLst>
        </pc:spChg>
        <pc:spChg chg="del">
          <ac:chgData name="muaath shamhan" userId="85f123f556a0ea7b" providerId="LiveId" clId="{D854B8A3-608F-427D-AEAC-A76C48D113DF}" dt="2022-04-10T09:01:23.475" v="137" actId="478"/>
          <ac:spMkLst>
            <pc:docMk/>
            <pc:sldMk cId="2921154731" sldId="259"/>
            <ac:spMk id="3" creationId="{FCDE635A-616F-4ED6-A418-010071B94330}"/>
          </ac:spMkLst>
        </pc:spChg>
        <pc:spChg chg="add mod">
          <ac:chgData name="muaath shamhan" userId="85f123f556a0ea7b" providerId="LiveId" clId="{D854B8A3-608F-427D-AEAC-A76C48D113DF}" dt="2022-04-10T09:08:44.116" v="180" actId="20577"/>
          <ac:spMkLst>
            <pc:docMk/>
            <pc:sldMk cId="2921154731" sldId="259"/>
            <ac:spMk id="5" creationId="{8618B015-6179-49AD-A588-67069826835E}"/>
          </ac:spMkLst>
        </pc:spChg>
        <pc:spChg chg="add del">
          <ac:chgData name="muaath shamhan" userId="85f123f556a0ea7b" providerId="LiveId" clId="{D854B8A3-608F-427D-AEAC-A76C48D113DF}" dt="2022-04-10T09:07:03.660" v="170"/>
          <ac:spMkLst>
            <pc:docMk/>
            <pc:sldMk cId="2921154731" sldId="259"/>
            <ac:spMk id="8" creationId="{395DCB5C-CAAE-48C8-8333-123DBD14694A}"/>
          </ac:spMkLst>
        </pc:spChg>
        <pc:spChg chg="add del">
          <ac:chgData name="muaath shamhan" userId="85f123f556a0ea7b" providerId="LiveId" clId="{D854B8A3-608F-427D-AEAC-A76C48D113DF}" dt="2022-04-10T09:07:23.667" v="172"/>
          <ac:spMkLst>
            <pc:docMk/>
            <pc:sldMk cId="2921154731" sldId="259"/>
            <ac:spMk id="9" creationId="{57B9B8BB-F75F-4968-828F-F327CC4B31CB}"/>
          </ac:spMkLst>
        </pc:spChg>
        <pc:spChg chg="add del">
          <ac:chgData name="muaath shamhan" userId="85f123f556a0ea7b" providerId="LiveId" clId="{D854B8A3-608F-427D-AEAC-A76C48D113DF}" dt="2022-04-10T09:07:43.380" v="174"/>
          <ac:spMkLst>
            <pc:docMk/>
            <pc:sldMk cId="2921154731" sldId="259"/>
            <ac:spMk id="10" creationId="{0A7CA26F-721A-4EF4-9343-A72EE9C37878}"/>
          </ac:spMkLst>
        </pc:spChg>
        <pc:picChg chg="add mod">
          <ac:chgData name="muaath shamhan" userId="85f123f556a0ea7b" providerId="LiveId" clId="{D854B8A3-608F-427D-AEAC-A76C48D113DF}" dt="2022-04-10T09:06:22.204" v="168" actId="1076"/>
          <ac:picMkLst>
            <pc:docMk/>
            <pc:sldMk cId="2921154731" sldId="259"/>
            <ac:picMk id="7" creationId="{E0D57B45-517F-439F-8F5C-30E2590E04CE}"/>
          </ac:picMkLst>
        </pc:picChg>
        <pc:picChg chg="add mod">
          <ac:chgData name="muaath shamhan" userId="85f123f556a0ea7b" providerId="LiveId" clId="{D854B8A3-608F-427D-AEAC-A76C48D113DF}" dt="2022-04-10T09:14:30.138" v="182" actId="1076"/>
          <ac:picMkLst>
            <pc:docMk/>
            <pc:sldMk cId="2921154731" sldId="259"/>
            <ac:picMk id="12" creationId="{ED877C1A-A7A3-4E08-9C15-F07E2976007C}"/>
          </ac:picMkLst>
        </pc:picChg>
        <pc:picChg chg="add mod">
          <ac:chgData name="muaath shamhan" userId="85f123f556a0ea7b" providerId="LiveId" clId="{D854B8A3-608F-427D-AEAC-A76C48D113DF}" dt="2022-04-10T09:15:00.900" v="187" actId="1076"/>
          <ac:picMkLst>
            <pc:docMk/>
            <pc:sldMk cId="2921154731" sldId="259"/>
            <ac:picMk id="14" creationId="{60E48429-AC95-439F-922C-EF853F42B0D0}"/>
          </ac:picMkLst>
        </pc:picChg>
      </pc:sldChg>
      <pc:sldChg chg="addSp delSp modSp new mod">
        <pc:chgData name="muaath shamhan" userId="85f123f556a0ea7b" providerId="LiveId" clId="{D854B8A3-608F-427D-AEAC-A76C48D113DF}" dt="2022-04-10T09:27:43.904" v="199" actId="1076"/>
        <pc:sldMkLst>
          <pc:docMk/>
          <pc:sldMk cId="3871875703" sldId="260"/>
        </pc:sldMkLst>
        <pc:spChg chg="mod">
          <ac:chgData name="muaath shamhan" userId="85f123f556a0ea7b" providerId="LiveId" clId="{D854B8A3-608F-427D-AEAC-A76C48D113DF}" dt="2022-04-10T09:15:22.935" v="188"/>
          <ac:spMkLst>
            <pc:docMk/>
            <pc:sldMk cId="3871875703" sldId="260"/>
            <ac:spMk id="2" creationId="{ED5F111E-51F4-485F-98FB-CAEE8011BCDB}"/>
          </ac:spMkLst>
        </pc:spChg>
        <pc:spChg chg="del">
          <ac:chgData name="muaath shamhan" userId="85f123f556a0ea7b" providerId="LiveId" clId="{D854B8A3-608F-427D-AEAC-A76C48D113DF}" dt="2022-04-10T09:18:39.842" v="189" actId="478"/>
          <ac:spMkLst>
            <pc:docMk/>
            <pc:sldMk cId="3871875703" sldId="260"/>
            <ac:spMk id="3" creationId="{3172E80F-05B6-4F90-A48D-611E05F8A454}"/>
          </ac:spMkLst>
        </pc:spChg>
        <pc:picChg chg="add mod">
          <ac:chgData name="muaath shamhan" userId="85f123f556a0ea7b" providerId="LiveId" clId="{D854B8A3-608F-427D-AEAC-A76C48D113DF}" dt="2022-04-10T09:18:54.818" v="191" actId="1076"/>
          <ac:picMkLst>
            <pc:docMk/>
            <pc:sldMk cId="3871875703" sldId="260"/>
            <ac:picMk id="5" creationId="{36D3D964-F51B-4221-8F34-770044292F89}"/>
          </ac:picMkLst>
        </pc:picChg>
        <pc:picChg chg="add mod">
          <ac:chgData name="muaath shamhan" userId="85f123f556a0ea7b" providerId="LiveId" clId="{D854B8A3-608F-427D-AEAC-A76C48D113DF}" dt="2022-04-10T09:27:43.904" v="199" actId="1076"/>
          <ac:picMkLst>
            <pc:docMk/>
            <pc:sldMk cId="3871875703" sldId="260"/>
            <ac:picMk id="7" creationId="{8B11F204-2247-40C5-A943-6F1473E1CE5E}"/>
          </ac:picMkLst>
        </pc:picChg>
        <pc:picChg chg="add mod">
          <ac:chgData name="muaath shamhan" userId="85f123f556a0ea7b" providerId="LiveId" clId="{D854B8A3-608F-427D-AEAC-A76C48D113DF}" dt="2022-04-10T09:27:37.037" v="196" actId="1076"/>
          <ac:picMkLst>
            <pc:docMk/>
            <pc:sldMk cId="3871875703" sldId="260"/>
            <ac:picMk id="3074" creationId="{53A99F37-1185-418D-B195-C0C074F0AAC9}"/>
          </ac:picMkLst>
        </pc:picChg>
      </pc:sldChg>
      <pc:sldChg chg="addSp delSp modSp new mod">
        <pc:chgData name="muaath shamhan" userId="85f123f556a0ea7b" providerId="LiveId" clId="{D854B8A3-608F-427D-AEAC-A76C48D113DF}" dt="2022-04-10T14:29:15.224" v="466" actId="313"/>
        <pc:sldMkLst>
          <pc:docMk/>
          <pc:sldMk cId="3758493684" sldId="261"/>
        </pc:sldMkLst>
        <pc:spChg chg="mod">
          <ac:chgData name="muaath shamhan" userId="85f123f556a0ea7b" providerId="LiveId" clId="{D854B8A3-608F-427D-AEAC-A76C48D113DF}" dt="2022-04-10T09:29:59.628" v="206" actId="20577"/>
          <ac:spMkLst>
            <pc:docMk/>
            <pc:sldMk cId="3758493684" sldId="261"/>
            <ac:spMk id="2" creationId="{50B19888-E773-46A5-9AA4-EB52A876979B}"/>
          </ac:spMkLst>
        </pc:spChg>
        <pc:spChg chg="del">
          <ac:chgData name="muaath shamhan" userId="85f123f556a0ea7b" providerId="LiveId" clId="{D854B8A3-608F-427D-AEAC-A76C48D113DF}" dt="2022-04-10T14:05:06.689" v="309" actId="478"/>
          <ac:spMkLst>
            <pc:docMk/>
            <pc:sldMk cId="3758493684" sldId="261"/>
            <ac:spMk id="3" creationId="{5EE94486-45B0-49BF-AA6B-18EDB7274D6E}"/>
          </ac:spMkLst>
        </pc:spChg>
        <pc:spChg chg="add mod">
          <ac:chgData name="muaath shamhan" userId="85f123f556a0ea7b" providerId="LiveId" clId="{D854B8A3-608F-427D-AEAC-A76C48D113DF}" dt="2022-04-10T14:20:44.054" v="351" actId="122"/>
          <ac:spMkLst>
            <pc:docMk/>
            <pc:sldMk cId="3758493684" sldId="261"/>
            <ac:spMk id="6" creationId="{FEF9C1E9-0388-48C3-95F2-60DA34D87839}"/>
          </ac:spMkLst>
        </pc:spChg>
        <pc:spChg chg="add del">
          <ac:chgData name="muaath shamhan" userId="85f123f556a0ea7b" providerId="LiveId" clId="{D854B8A3-608F-427D-AEAC-A76C48D113DF}" dt="2022-04-10T14:26:23.275" v="402"/>
          <ac:spMkLst>
            <pc:docMk/>
            <pc:sldMk cId="3758493684" sldId="261"/>
            <ac:spMk id="7" creationId="{A25C2F73-6B78-406C-BA6B-BD2D1EE7E990}"/>
          </ac:spMkLst>
        </pc:spChg>
        <pc:spChg chg="add mod">
          <ac:chgData name="muaath shamhan" userId="85f123f556a0ea7b" providerId="LiveId" clId="{D854B8A3-608F-427D-AEAC-A76C48D113DF}" dt="2022-04-10T14:24:26.881" v="397" actId="1076"/>
          <ac:spMkLst>
            <pc:docMk/>
            <pc:sldMk cId="3758493684" sldId="261"/>
            <ac:spMk id="8" creationId="{8D21D9D4-11B1-4963-93F3-C1C032DE37D0}"/>
          </ac:spMkLst>
        </pc:spChg>
        <pc:spChg chg="add del">
          <ac:chgData name="muaath shamhan" userId="85f123f556a0ea7b" providerId="LiveId" clId="{D854B8A3-608F-427D-AEAC-A76C48D113DF}" dt="2022-04-10T14:26:43.741" v="404"/>
          <ac:spMkLst>
            <pc:docMk/>
            <pc:sldMk cId="3758493684" sldId="261"/>
            <ac:spMk id="9" creationId="{6C416E53-2CD4-4E6D-A461-9D9C24786362}"/>
          </ac:spMkLst>
        </pc:spChg>
        <pc:spChg chg="add mod">
          <ac:chgData name="muaath shamhan" userId="85f123f556a0ea7b" providerId="LiveId" clId="{D854B8A3-608F-427D-AEAC-A76C48D113DF}" dt="2022-04-10T14:27:35.640" v="448" actId="1076"/>
          <ac:spMkLst>
            <pc:docMk/>
            <pc:sldMk cId="3758493684" sldId="261"/>
            <ac:spMk id="14" creationId="{E584F7D3-3604-4767-AC3F-08B35EC0F0BF}"/>
          </ac:spMkLst>
        </pc:spChg>
        <pc:spChg chg="add mod">
          <ac:chgData name="muaath shamhan" userId="85f123f556a0ea7b" providerId="LiveId" clId="{D854B8A3-608F-427D-AEAC-A76C48D113DF}" dt="2022-04-10T14:29:15.224" v="466" actId="313"/>
          <ac:spMkLst>
            <pc:docMk/>
            <pc:sldMk cId="3758493684" sldId="261"/>
            <ac:spMk id="16" creationId="{D1114D2D-88BA-4560-8AF6-75A999C6EF33}"/>
          </ac:spMkLst>
        </pc:spChg>
        <pc:picChg chg="add mod">
          <ac:chgData name="muaath shamhan" userId="85f123f556a0ea7b" providerId="LiveId" clId="{D854B8A3-608F-427D-AEAC-A76C48D113DF}" dt="2022-04-10T14:19:32.206" v="312" actId="1076"/>
          <ac:picMkLst>
            <pc:docMk/>
            <pc:sldMk cId="3758493684" sldId="261"/>
            <ac:picMk id="5" creationId="{16F4FDEA-6629-4458-B8EB-4FA0E52CA9E1}"/>
          </ac:picMkLst>
        </pc:picChg>
        <pc:picChg chg="add mod">
          <ac:chgData name="muaath shamhan" userId="85f123f556a0ea7b" providerId="LiveId" clId="{D854B8A3-608F-427D-AEAC-A76C48D113DF}" dt="2022-04-10T14:27:09.870" v="407" actId="1076"/>
          <ac:picMkLst>
            <pc:docMk/>
            <pc:sldMk cId="3758493684" sldId="261"/>
            <ac:picMk id="11" creationId="{0FD1F22F-CB51-4258-905D-2D8B55ECFC13}"/>
          </ac:picMkLst>
        </pc:picChg>
        <pc:picChg chg="add del mod">
          <ac:chgData name="muaath shamhan" userId="85f123f556a0ea7b" providerId="LiveId" clId="{D854B8A3-608F-427D-AEAC-A76C48D113DF}" dt="2022-04-10T14:23:51.147" v="385" actId="478"/>
          <ac:picMkLst>
            <pc:docMk/>
            <pc:sldMk cId="3758493684" sldId="261"/>
            <ac:picMk id="4098" creationId="{85F327DC-A3EE-4958-92F1-7B05B77BE9C0}"/>
          </ac:picMkLst>
        </pc:picChg>
        <pc:picChg chg="add mod">
          <ac:chgData name="muaath shamhan" userId="85f123f556a0ea7b" providerId="LiveId" clId="{D854B8A3-608F-427D-AEAC-A76C48D113DF}" dt="2022-04-10T14:25:05.447" v="400" actId="1076"/>
          <ac:picMkLst>
            <pc:docMk/>
            <pc:sldMk cId="3758493684" sldId="261"/>
            <ac:picMk id="4100" creationId="{5DF74D12-56A5-4587-8B47-5CEC0009AE04}"/>
          </ac:picMkLst>
        </pc:picChg>
        <pc:picChg chg="add mod">
          <ac:chgData name="muaath shamhan" userId="85f123f556a0ea7b" providerId="LiveId" clId="{D854B8A3-608F-427D-AEAC-A76C48D113DF}" dt="2022-04-10T14:28:51.186" v="451" actId="1076"/>
          <ac:picMkLst>
            <pc:docMk/>
            <pc:sldMk cId="3758493684" sldId="261"/>
            <ac:picMk id="4106" creationId="{7F732121-C996-4BD2-874E-BA08A11EC12D}"/>
          </ac:picMkLst>
        </pc:picChg>
      </pc:sldChg>
      <pc:sldChg chg="addSp delSp modSp new mod">
        <pc:chgData name="muaath shamhan" userId="85f123f556a0ea7b" providerId="LiveId" clId="{D854B8A3-608F-427D-AEAC-A76C48D113DF}" dt="2022-04-10T14:42:00.166" v="525" actId="14100"/>
        <pc:sldMkLst>
          <pc:docMk/>
          <pc:sldMk cId="1881938902" sldId="262"/>
        </pc:sldMkLst>
        <pc:spChg chg="mod">
          <ac:chgData name="muaath shamhan" userId="85f123f556a0ea7b" providerId="LiveId" clId="{D854B8A3-608F-427D-AEAC-A76C48D113DF}" dt="2022-04-10T09:30:31.464" v="210"/>
          <ac:spMkLst>
            <pc:docMk/>
            <pc:sldMk cId="1881938902" sldId="262"/>
            <ac:spMk id="2" creationId="{187A34C4-9D65-4D3A-A34C-597EC669D51C}"/>
          </ac:spMkLst>
        </pc:spChg>
        <pc:spChg chg="del">
          <ac:chgData name="muaath shamhan" userId="85f123f556a0ea7b" providerId="LiveId" clId="{D854B8A3-608F-427D-AEAC-A76C48D113DF}" dt="2022-04-10T14:29:30.368" v="467" actId="478"/>
          <ac:spMkLst>
            <pc:docMk/>
            <pc:sldMk cId="1881938902" sldId="262"/>
            <ac:spMk id="3" creationId="{E9F3F75D-43CE-4ED6-855D-D8FD22FD3DB7}"/>
          </ac:spMkLst>
        </pc:spChg>
        <pc:spChg chg="add mod">
          <ac:chgData name="muaath shamhan" userId="85f123f556a0ea7b" providerId="LiveId" clId="{D854B8A3-608F-427D-AEAC-A76C48D113DF}" dt="2022-04-10T14:38:41.962" v="489" actId="14100"/>
          <ac:spMkLst>
            <pc:docMk/>
            <pc:sldMk cId="1881938902" sldId="262"/>
            <ac:spMk id="8" creationId="{13E4453C-27EA-4BC0-9FAA-1F72AB0E5571}"/>
          </ac:spMkLst>
        </pc:spChg>
        <pc:spChg chg="add mod">
          <ac:chgData name="muaath shamhan" userId="85f123f556a0ea7b" providerId="LiveId" clId="{D854B8A3-608F-427D-AEAC-A76C48D113DF}" dt="2022-04-10T14:41:55.371" v="524" actId="1076"/>
          <ac:spMkLst>
            <pc:docMk/>
            <pc:sldMk cId="1881938902" sldId="262"/>
            <ac:spMk id="10" creationId="{B6006F1C-2B48-431D-8056-0FD5939C7622}"/>
          </ac:spMkLst>
        </pc:spChg>
        <pc:picChg chg="add del mod">
          <ac:chgData name="muaath shamhan" userId="85f123f556a0ea7b" providerId="LiveId" clId="{D854B8A3-608F-427D-AEAC-A76C48D113DF}" dt="2022-04-10T14:35:26.215" v="471" actId="478"/>
          <ac:picMkLst>
            <pc:docMk/>
            <pc:sldMk cId="1881938902" sldId="262"/>
            <ac:picMk id="5122" creationId="{788B4898-3551-4A72-8838-7B03D911FDF7}"/>
          </ac:picMkLst>
        </pc:picChg>
        <pc:picChg chg="add mod">
          <ac:chgData name="muaath shamhan" userId="85f123f556a0ea7b" providerId="LiveId" clId="{D854B8A3-608F-427D-AEAC-A76C48D113DF}" dt="2022-04-10T14:35:42.477" v="476" actId="1076"/>
          <ac:picMkLst>
            <pc:docMk/>
            <pc:sldMk cId="1881938902" sldId="262"/>
            <ac:picMk id="5124" creationId="{0C872D2F-2219-4F28-8EB7-50C073F3F0CD}"/>
          </ac:picMkLst>
        </pc:picChg>
        <pc:picChg chg="add mod">
          <ac:chgData name="muaath shamhan" userId="85f123f556a0ea7b" providerId="LiveId" clId="{D854B8A3-608F-427D-AEAC-A76C48D113DF}" dt="2022-04-10T14:42:00.166" v="525" actId="14100"/>
          <ac:picMkLst>
            <pc:docMk/>
            <pc:sldMk cId="1881938902" sldId="262"/>
            <ac:picMk id="5126" creationId="{78D8525D-3923-4422-9ECE-70CBDFA84E61}"/>
          </ac:picMkLst>
        </pc:picChg>
      </pc:sldChg>
      <pc:sldChg chg="addSp delSp modSp new mod">
        <pc:chgData name="muaath shamhan" userId="85f123f556a0ea7b" providerId="LiveId" clId="{D854B8A3-608F-427D-AEAC-A76C48D113DF}" dt="2022-04-10T14:47:50.885" v="565" actId="122"/>
        <pc:sldMkLst>
          <pc:docMk/>
          <pc:sldMk cId="3589370266" sldId="263"/>
        </pc:sldMkLst>
        <pc:spChg chg="mod">
          <ac:chgData name="muaath shamhan" userId="85f123f556a0ea7b" providerId="LiveId" clId="{D854B8A3-608F-427D-AEAC-A76C48D113DF}" dt="2022-04-10T09:30:43.569" v="226" actId="20577"/>
          <ac:spMkLst>
            <pc:docMk/>
            <pc:sldMk cId="3589370266" sldId="263"/>
            <ac:spMk id="2" creationId="{46BC972B-5C32-42E1-BF8F-F0FB8C2EE2E7}"/>
          </ac:spMkLst>
        </pc:spChg>
        <pc:spChg chg="del">
          <ac:chgData name="muaath shamhan" userId="85f123f556a0ea7b" providerId="LiveId" clId="{D854B8A3-608F-427D-AEAC-A76C48D113DF}" dt="2022-04-10T14:43:09.829" v="526" actId="478"/>
          <ac:spMkLst>
            <pc:docMk/>
            <pc:sldMk cId="3589370266" sldId="263"/>
            <ac:spMk id="3" creationId="{9DB72D0B-4BC9-426A-9C91-CFEFF79F73FE}"/>
          </ac:spMkLst>
        </pc:spChg>
        <pc:spChg chg="add mod">
          <ac:chgData name="muaath shamhan" userId="85f123f556a0ea7b" providerId="LiveId" clId="{D854B8A3-608F-427D-AEAC-A76C48D113DF}" dt="2022-04-10T14:47:07.986" v="542" actId="1076"/>
          <ac:spMkLst>
            <pc:docMk/>
            <pc:sldMk cId="3589370266" sldId="263"/>
            <ac:spMk id="5" creationId="{C62448C3-FBEC-4179-AA7C-385673840D42}"/>
          </ac:spMkLst>
        </pc:spChg>
        <pc:spChg chg="add mod">
          <ac:chgData name="muaath shamhan" userId="85f123f556a0ea7b" providerId="LiveId" clId="{D854B8A3-608F-427D-AEAC-A76C48D113DF}" dt="2022-04-10T14:47:50.885" v="565" actId="122"/>
          <ac:spMkLst>
            <pc:docMk/>
            <pc:sldMk cId="3589370266" sldId="263"/>
            <ac:spMk id="6" creationId="{F0F5B9EA-F4A7-4BA0-A6D0-9F6D8F0ED1F4}"/>
          </ac:spMkLst>
        </pc:spChg>
        <pc:picChg chg="add mod">
          <ac:chgData name="muaath shamhan" userId="85f123f556a0ea7b" providerId="LiveId" clId="{D854B8A3-608F-427D-AEAC-A76C48D113DF}" dt="2022-04-10T14:47:21.939" v="547" actId="1076"/>
          <ac:picMkLst>
            <pc:docMk/>
            <pc:sldMk cId="3589370266" sldId="263"/>
            <ac:picMk id="6146" creationId="{27FF63CE-97FA-4BC1-9AA2-B81573215079}"/>
          </ac:picMkLst>
        </pc:picChg>
      </pc:sldChg>
      <pc:sldChg chg="addSp delSp modSp new mod">
        <pc:chgData name="muaath shamhan" userId="85f123f556a0ea7b" providerId="LiveId" clId="{D854B8A3-608F-427D-AEAC-A76C48D113DF}" dt="2022-04-10T14:52:32.482" v="629" actId="1076"/>
        <pc:sldMkLst>
          <pc:docMk/>
          <pc:sldMk cId="78608291" sldId="264"/>
        </pc:sldMkLst>
        <pc:spChg chg="mod">
          <ac:chgData name="muaath shamhan" userId="85f123f556a0ea7b" providerId="LiveId" clId="{D854B8A3-608F-427D-AEAC-A76C48D113DF}" dt="2022-04-10T09:31:34.254" v="233"/>
          <ac:spMkLst>
            <pc:docMk/>
            <pc:sldMk cId="78608291" sldId="264"/>
            <ac:spMk id="2" creationId="{04424A32-9A14-4E67-A14C-E60474B0804A}"/>
          </ac:spMkLst>
        </pc:spChg>
        <pc:spChg chg="del">
          <ac:chgData name="muaath shamhan" userId="85f123f556a0ea7b" providerId="LiveId" clId="{D854B8A3-608F-427D-AEAC-A76C48D113DF}" dt="2022-04-10T14:48:40.445" v="566" actId="478"/>
          <ac:spMkLst>
            <pc:docMk/>
            <pc:sldMk cId="78608291" sldId="264"/>
            <ac:spMk id="3" creationId="{C2973EBF-60A0-4E45-812D-6BB958CC403C}"/>
          </ac:spMkLst>
        </pc:spChg>
        <pc:spChg chg="add mod">
          <ac:chgData name="muaath shamhan" userId="85f123f556a0ea7b" providerId="LiveId" clId="{D854B8A3-608F-427D-AEAC-A76C48D113DF}" dt="2022-04-10T14:51:07.359" v="624" actId="20577"/>
          <ac:spMkLst>
            <pc:docMk/>
            <pc:sldMk cId="78608291" sldId="264"/>
            <ac:spMk id="5" creationId="{10A316B3-75F9-4F84-AF78-E4DABE7BCAA4}"/>
          </ac:spMkLst>
        </pc:spChg>
        <pc:picChg chg="add mod">
          <ac:chgData name="muaath shamhan" userId="85f123f556a0ea7b" providerId="LiveId" clId="{D854B8A3-608F-427D-AEAC-A76C48D113DF}" dt="2022-04-10T14:52:32.482" v="629" actId="1076"/>
          <ac:picMkLst>
            <pc:docMk/>
            <pc:sldMk cId="78608291" sldId="264"/>
            <ac:picMk id="7170" creationId="{A4639F7C-F52F-4049-9F15-AC81B0A9C29F}"/>
          </ac:picMkLst>
        </pc:picChg>
      </pc:sldChg>
      <pc:sldChg chg="addSp delSp modSp new mod">
        <pc:chgData name="muaath shamhan" userId="85f123f556a0ea7b" providerId="LiveId" clId="{D854B8A3-608F-427D-AEAC-A76C48D113DF}" dt="2022-04-10T15:12:00.047" v="750" actId="1076"/>
        <pc:sldMkLst>
          <pc:docMk/>
          <pc:sldMk cId="2912029654" sldId="265"/>
        </pc:sldMkLst>
        <pc:spChg chg="mod">
          <ac:chgData name="muaath shamhan" userId="85f123f556a0ea7b" providerId="LiveId" clId="{D854B8A3-608F-427D-AEAC-A76C48D113DF}" dt="2022-04-10T09:31:53.674" v="257" actId="20577"/>
          <ac:spMkLst>
            <pc:docMk/>
            <pc:sldMk cId="2912029654" sldId="265"/>
            <ac:spMk id="2" creationId="{26A69223-9FE7-4CB4-AD0C-B607DB2A5880}"/>
          </ac:spMkLst>
        </pc:spChg>
        <pc:spChg chg="del">
          <ac:chgData name="muaath shamhan" userId="85f123f556a0ea7b" providerId="LiveId" clId="{D854B8A3-608F-427D-AEAC-A76C48D113DF}" dt="2022-04-10T14:53:08.018" v="630" actId="478"/>
          <ac:spMkLst>
            <pc:docMk/>
            <pc:sldMk cId="2912029654" sldId="265"/>
            <ac:spMk id="3" creationId="{7F9F3A59-DB99-4485-BF76-36983CFE86C1}"/>
          </ac:spMkLst>
        </pc:spChg>
        <pc:spChg chg="add del mod">
          <ac:chgData name="muaath shamhan" userId="85f123f556a0ea7b" providerId="LiveId" clId="{D854B8A3-608F-427D-AEAC-A76C48D113DF}" dt="2022-04-10T14:53:44.986" v="634" actId="22"/>
          <ac:spMkLst>
            <pc:docMk/>
            <pc:sldMk cId="2912029654" sldId="265"/>
            <ac:spMk id="5" creationId="{8DA43663-52C2-47C5-9ECE-C33413BF92C7}"/>
          </ac:spMkLst>
        </pc:spChg>
        <pc:spChg chg="add mod">
          <ac:chgData name="muaath shamhan" userId="85f123f556a0ea7b" providerId="LiveId" clId="{D854B8A3-608F-427D-AEAC-A76C48D113DF}" dt="2022-04-10T15:12:00.047" v="750" actId="1076"/>
          <ac:spMkLst>
            <pc:docMk/>
            <pc:sldMk cId="2912029654" sldId="265"/>
            <ac:spMk id="7" creationId="{44338A19-4B50-4D52-BB64-E057156BA1FE}"/>
          </ac:spMkLst>
        </pc:spChg>
      </pc:sldChg>
      <pc:sldChg chg="addSp delSp modSp new mod">
        <pc:chgData name="muaath shamhan" userId="85f123f556a0ea7b" providerId="LiveId" clId="{D854B8A3-608F-427D-AEAC-A76C48D113DF}" dt="2022-04-10T09:36:09.548" v="308" actId="20577"/>
        <pc:sldMkLst>
          <pc:docMk/>
          <pc:sldMk cId="2244758282" sldId="266"/>
        </pc:sldMkLst>
        <pc:spChg chg="mod">
          <ac:chgData name="muaath shamhan" userId="85f123f556a0ea7b" providerId="LiveId" clId="{D854B8A3-608F-427D-AEAC-A76C48D113DF}" dt="2022-04-10T09:32:07.808" v="269" actId="20577"/>
          <ac:spMkLst>
            <pc:docMk/>
            <pc:sldMk cId="2244758282" sldId="266"/>
            <ac:spMk id="2" creationId="{5B044E24-0A44-4503-8D38-7540284AB0F4}"/>
          </ac:spMkLst>
        </pc:spChg>
        <pc:spChg chg="del">
          <ac:chgData name="muaath shamhan" userId="85f123f556a0ea7b" providerId="LiveId" clId="{D854B8A3-608F-427D-AEAC-A76C48D113DF}" dt="2022-04-10T09:32:10.718" v="270" actId="478"/>
          <ac:spMkLst>
            <pc:docMk/>
            <pc:sldMk cId="2244758282" sldId="266"/>
            <ac:spMk id="3" creationId="{3BD6AD32-37D8-4B9D-A62B-4F9900BBB8E7}"/>
          </ac:spMkLst>
        </pc:spChg>
        <pc:spChg chg="add mod">
          <ac:chgData name="muaath shamhan" userId="85f123f556a0ea7b" providerId="LiveId" clId="{D854B8A3-608F-427D-AEAC-A76C48D113DF}" dt="2022-04-10T09:36:09.548" v="308" actId="20577"/>
          <ac:spMkLst>
            <pc:docMk/>
            <pc:sldMk cId="2244758282" sldId="266"/>
            <ac:spMk id="5" creationId="{F9517AF8-CD1F-4CCE-A11B-6C964A444AB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4/10/2022</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9191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4/10/2022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99701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4/10/2022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9807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4/10/2022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01249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4/10/2022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26976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4/10/2022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46789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4/10/2022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03527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4/10/2022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61930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4/10/2022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1575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4/10/2022</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6470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4/10/2022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15104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4/10/2022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73946552"/>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1" r:id="rId6"/>
    <p:sldLayoutId id="2147483737" r:id="rId7"/>
    <p:sldLayoutId id="2147483738" r:id="rId8"/>
    <p:sldLayoutId id="2147483739" r:id="rId9"/>
    <p:sldLayoutId id="2147483740" r:id="rId10"/>
    <p:sldLayoutId id="21474837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dji.com/spreading-wings-s800-evo" TargetMode="External"/><Relationship Id="rId2" Type="http://schemas.openxmlformats.org/officeDocument/2006/relationships/hyperlink" Target="https://doi.org/10.3390/s16122202"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ark feathers and leaves">
            <a:extLst>
              <a:ext uri="{FF2B5EF4-FFF2-40B4-BE49-F238E27FC236}">
                <a16:creationId xmlns:a16="http://schemas.microsoft.com/office/drawing/2014/main" id="{D78AD2BF-243E-CC07-64F5-0A67216D4018}"/>
              </a:ext>
            </a:extLst>
          </p:cNvPr>
          <p:cNvPicPr>
            <a:picLocks noChangeAspect="1"/>
          </p:cNvPicPr>
          <p:nvPr/>
        </p:nvPicPr>
        <p:blipFill rotWithShape="1">
          <a:blip r:embed="rId2"/>
          <a:srcRect r="14363" b="-1"/>
          <a:stretch/>
        </p:blipFill>
        <p:spPr>
          <a:xfrm>
            <a:off x="20" y="10"/>
            <a:ext cx="8668492" cy="6857990"/>
          </a:xfrm>
          <a:prstGeom prst="rect">
            <a:avLst/>
          </a:prstGeom>
        </p:spPr>
      </p:pic>
      <p:sp>
        <p:nvSpPr>
          <p:cNvPr id="11" name="Rectangle 1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55E2B6-693B-4460-B437-8E5C623F8010}"/>
              </a:ext>
            </a:extLst>
          </p:cNvPr>
          <p:cNvSpPr>
            <a:spLocks noGrp="1"/>
          </p:cNvSpPr>
          <p:nvPr>
            <p:ph type="ctrTitle"/>
          </p:nvPr>
        </p:nvSpPr>
        <p:spPr>
          <a:xfrm>
            <a:off x="7848600" y="1397660"/>
            <a:ext cx="4023360" cy="1704522"/>
          </a:xfrm>
        </p:spPr>
        <p:txBody>
          <a:bodyPr anchor="b">
            <a:normAutofit/>
          </a:bodyPr>
          <a:lstStyle/>
          <a:p>
            <a:r>
              <a:rPr lang="en-MY" altLang="en-US" sz="3600" b="1" dirty="0"/>
              <a:t>U</a:t>
            </a:r>
            <a:r>
              <a:rPr lang="en-US" altLang="en-US" sz="3600" b="1" dirty="0" err="1"/>
              <a:t>n</a:t>
            </a:r>
            <a:r>
              <a:rPr lang="en-US" sz="3600" b="1" dirty="0" err="1"/>
              <a:t>manned</a:t>
            </a:r>
            <a:r>
              <a:rPr lang="en-US" sz="3600" b="1" dirty="0"/>
              <a:t> </a:t>
            </a:r>
            <a:r>
              <a:rPr lang="en-MY" altLang="en-US" sz="3600" b="1" dirty="0"/>
              <a:t>A</a:t>
            </a:r>
            <a:r>
              <a:rPr lang="en-US" sz="3600" b="1" dirty="0" err="1"/>
              <a:t>erial</a:t>
            </a:r>
            <a:r>
              <a:rPr lang="en-US" sz="3600" b="1" dirty="0"/>
              <a:t> </a:t>
            </a:r>
            <a:r>
              <a:rPr lang="en-MY" altLang="en-US" sz="3600" b="1" dirty="0"/>
              <a:t>V</a:t>
            </a:r>
            <a:r>
              <a:rPr lang="en-US" sz="3600" b="1" dirty="0" err="1"/>
              <a:t>ehicle</a:t>
            </a:r>
            <a:r>
              <a:rPr lang="en-US" sz="3600" b="1" dirty="0"/>
              <a:t> (UAV)</a:t>
            </a:r>
            <a:endParaRPr lang="en-GB" sz="4800" b="1" dirty="0"/>
          </a:p>
        </p:txBody>
      </p:sp>
      <p:sp>
        <p:nvSpPr>
          <p:cNvPr id="3" name="Subtitle 2">
            <a:extLst>
              <a:ext uri="{FF2B5EF4-FFF2-40B4-BE49-F238E27FC236}">
                <a16:creationId xmlns:a16="http://schemas.microsoft.com/office/drawing/2014/main" id="{4589E69A-CEEE-42B4-8A21-222EF734193B}"/>
              </a:ext>
            </a:extLst>
          </p:cNvPr>
          <p:cNvSpPr>
            <a:spLocks noGrp="1"/>
          </p:cNvSpPr>
          <p:nvPr>
            <p:ph type="subTitle" idx="1"/>
          </p:nvPr>
        </p:nvSpPr>
        <p:spPr>
          <a:xfrm>
            <a:off x="7848600" y="4872922"/>
            <a:ext cx="4023360" cy="1208141"/>
          </a:xfrm>
        </p:spPr>
        <p:txBody>
          <a:bodyPr>
            <a:normAutofit/>
          </a:bodyPr>
          <a:lstStyle/>
          <a:p>
            <a:r>
              <a:rPr lang="en-US" sz="2000" dirty="0"/>
              <a:t>SHAMHAN MUAADH</a:t>
            </a:r>
          </a:p>
          <a:p>
            <a:r>
              <a:rPr lang="en-US" sz="2000" dirty="0"/>
              <a:t>1716129</a:t>
            </a:r>
            <a:endParaRPr lang="en-GB" sz="2000" dirty="0"/>
          </a:p>
        </p:txBody>
      </p:sp>
      <p:sp>
        <p:nvSpPr>
          <p:cNvPr id="17"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2130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69223-9FE7-4CB4-AD0C-B607DB2A5880}"/>
              </a:ext>
            </a:extLst>
          </p:cNvPr>
          <p:cNvSpPr>
            <a:spLocks noGrp="1"/>
          </p:cNvSpPr>
          <p:nvPr>
            <p:ph type="title"/>
          </p:nvPr>
        </p:nvSpPr>
        <p:spPr/>
        <p:txBody>
          <a:bodyPr/>
          <a:lstStyle/>
          <a:p>
            <a:r>
              <a:rPr lang="en-US" dirty="0"/>
              <a:t>List of UAV Companies</a:t>
            </a:r>
            <a:endParaRPr lang="en-GB" dirty="0"/>
          </a:p>
        </p:txBody>
      </p:sp>
      <p:sp>
        <p:nvSpPr>
          <p:cNvPr id="7" name="TextBox 6">
            <a:extLst>
              <a:ext uri="{FF2B5EF4-FFF2-40B4-BE49-F238E27FC236}">
                <a16:creationId xmlns:a16="http://schemas.microsoft.com/office/drawing/2014/main" id="{44338A19-4B50-4D52-BB64-E057156BA1FE}"/>
              </a:ext>
            </a:extLst>
          </p:cNvPr>
          <p:cNvSpPr txBox="1"/>
          <p:nvPr/>
        </p:nvSpPr>
        <p:spPr>
          <a:xfrm>
            <a:off x="1115568" y="2627764"/>
            <a:ext cx="6094520" cy="2862322"/>
          </a:xfrm>
          <a:prstGeom prst="rect">
            <a:avLst/>
          </a:prstGeom>
          <a:noFill/>
        </p:spPr>
        <p:txBody>
          <a:bodyPr wrap="square">
            <a:spAutoFit/>
          </a:bodyPr>
          <a:lstStyle/>
          <a:p>
            <a:r>
              <a:rPr lang="en-GB" b="1" dirty="0"/>
              <a:t>Locally:</a:t>
            </a:r>
          </a:p>
          <a:p>
            <a:r>
              <a:rPr lang="en-GB" dirty="0"/>
              <a:t>AERODYNE</a:t>
            </a:r>
          </a:p>
          <a:p>
            <a:r>
              <a:rPr lang="en-GB" dirty="0"/>
              <a:t>POLADRONE</a:t>
            </a:r>
          </a:p>
          <a:p>
            <a:r>
              <a:rPr lang="en-GB" dirty="0"/>
              <a:t>DEFTECH</a:t>
            </a:r>
          </a:p>
          <a:p>
            <a:endParaRPr lang="en-GB" dirty="0"/>
          </a:p>
          <a:p>
            <a:r>
              <a:rPr lang="en-GB" b="1" dirty="0"/>
              <a:t>Internationally:</a:t>
            </a:r>
          </a:p>
          <a:p>
            <a:r>
              <a:rPr lang="en-GB" dirty="0"/>
              <a:t>DJI (China)</a:t>
            </a:r>
          </a:p>
          <a:p>
            <a:r>
              <a:rPr lang="en-GB" dirty="0"/>
              <a:t>Parrot (France)</a:t>
            </a:r>
          </a:p>
          <a:p>
            <a:r>
              <a:rPr lang="en-GB" b="0" i="0" dirty="0" err="1">
                <a:solidFill>
                  <a:srgbClr val="4E4E4E"/>
                </a:solidFill>
                <a:effectLst/>
                <a:latin typeface="Open Sans" panose="020B0606030504020204" pitchFamily="34" charset="0"/>
              </a:rPr>
              <a:t>Skydio</a:t>
            </a:r>
            <a:r>
              <a:rPr lang="en-GB" b="0" i="0" dirty="0">
                <a:solidFill>
                  <a:srgbClr val="4E4E4E"/>
                </a:solidFill>
                <a:effectLst/>
                <a:latin typeface="Open Sans" panose="020B0606030504020204" pitchFamily="34" charset="0"/>
              </a:rPr>
              <a:t> (US)</a:t>
            </a:r>
          </a:p>
          <a:p>
            <a:r>
              <a:rPr lang="en-GB" b="0" i="0" dirty="0">
                <a:solidFill>
                  <a:srgbClr val="4E4E4E"/>
                </a:solidFill>
                <a:effectLst/>
                <a:latin typeface="Open Sans" panose="020B0606030504020204" pitchFamily="34" charset="0"/>
              </a:rPr>
              <a:t>Kawasaki Aerospace (Japan) </a:t>
            </a:r>
            <a:endParaRPr lang="en-GB" dirty="0"/>
          </a:p>
        </p:txBody>
      </p:sp>
    </p:spTree>
    <p:extLst>
      <p:ext uri="{BB962C8B-B14F-4D97-AF65-F5344CB8AC3E}">
        <p14:creationId xmlns:p14="http://schemas.microsoft.com/office/powerpoint/2010/main" val="2912029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4E24-0A44-4503-8D38-7540284AB0F4}"/>
              </a:ext>
            </a:extLst>
          </p:cNvPr>
          <p:cNvSpPr>
            <a:spLocks noGrp="1"/>
          </p:cNvSpPr>
          <p:nvPr>
            <p:ph type="title"/>
          </p:nvPr>
        </p:nvSpPr>
        <p:spPr/>
        <p:txBody>
          <a:bodyPr/>
          <a:lstStyle/>
          <a:p>
            <a:r>
              <a:rPr lang="en-US" dirty="0"/>
              <a:t>References </a:t>
            </a:r>
            <a:endParaRPr lang="en-GB" dirty="0"/>
          </a:p>
        </p:txBody>
      </p:sp>
      <p:sp>
        <p:nvSpPr>
          <p:cNvPr id="5" name="TextBox 4">
            <a:extLst>
              <a:ext uri="{FF2B5EF4-FFF2-40B4-BE49-F238E27FC236}">
                <a16:creationId xmlns:a16="http://schemas.microsoft.com/office/drawing/2014/main" id="{F9517AF8-CD1F-4CCE-A11B-6C964A444ABC}"/>
              </a:ext>
            </a:extLst>
          </p:cNvPr>
          <p:cNvSpPr txBox="1"/>
          <p:nvPr/>
        </p:nvSpPr>
        <p:spPr>
          <a:xfrm>
            <a:off x="701336" y="2450237"/>
            <a:ext cx="8440444" cy="1477328"/>
          </a:xfrm>
          <a:prstGeom prst="rect">
            <a:avLst/>
          </a:prstGeom>
          <a:noFill/>
        </p:spPr>
        <p:txBody>
          <a:bodyPr wrap="square">
            <a:spAutoFit/>
          </a:bodyPr>
          <a:lstStyle/>
          <a:p>
            <a:r>
              <a:rPr lang="en-US" dirty="0"/>
              <a:t>Villa, T., </a:t>
            </a:r>
            <a:r>
              <a:rPr lang="en-US" dirty="0" err="1"/>
              <a:t>Salimi</a:t>
            </a:r>
            <a:r>
              <a:rPr lang="en-US" dirty="0"/>
              <a:t>, F., Morton, K., </a:t>
            </a:r>
            <a:r>
              <a:rPr lang="en-US" dirty="0" err="1"/>
              <a:t>Morawska</a:t>
            </a:r>
            <a:r>
              <a:rPr lang="en-US" dirty="0"/>
              <a:t>, L., &amp;amp; Gonzalez, F. (2016). Development and validation of a UAV based system for Air Pollution Measurements. Sensors, 16(12), 2202. </a:t>
            </a:r>
            <a:r>
              <a:rPr lang="en-US" dirty="0">
                <a:hlinkClick r:id="rId2"/>
              </a:rPr>
              <a:t>https://doi.org/10.3390/s16122202</a:t>
            </a:r>
            <a:endParaRPr lang="en-US" dirty="0"/>
          </a:p>
          <a:p>
            <a:r>
              <a:rPr lang="en-US" dirty="0"/>
              <a:t> </a:t>
            </a:r>
            <a:endParaRPr lang="en-GB" dirty="0"/>
          </a:p>
          <a:p>
            <a:r>
              <a:rPr lang="en-GB" dirty="0" err="1"/>
              <a:t>Dji</a:t>
            </a:r>
            <a:r>
              <a:rPr lang="en-GB" dirty="0"/>
              <a:t> website: </a:t>
            </a:r>
            <a:r>
              <a:rPr lang="en-GB" dirty="0">
                <a:hlinkClick r:id="rId3"/>
              </a:rPr>
              <a:t>https://www.dji.com/spreading-wings-s800-evo</a:t>
            </a:r>
            <a:endParaRPr lang="en-GB" dirty="0"/>
          </a:p>
        </p:txBody>
      </p:sp>
    </p:spTree>
    <p:extLst>
      <p:ext uri="{BB962C8B-B14F-4D97-AF65-F5344CB8AC3E}">
        <p14:creationId xmlns:p14="http://schemas.microsoft.com/office/powerpoint/2010/main" val="2244758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19B3-BD35-46EB-9D40-47A4CDB5A692}"/>
              </a:ext>
            </a:extLst>
          </p:cNvPr>
          <p:cNvSpPr>
            <a:spLocks noGrp="1"/>
          </p:cNvSpPr>
          <p:nvPr>
            <p:ph type="title"/>
          </p:nvPr>
        </p:nvSpPr>
        <p:spPr/>
        <p:txBody>
          <a:bodyPr/>
          <a:lstStyle/>
          <a:p>
            <a:r>
              <a:rPr lang="en-US" dirty="0"/>
              <a:t>History of UAVs</a:t>
            </a:r>
            <a:endParaRPr lang="en-GB" dirty="0"/>
          </a:p>
        </p:txBody>
      </p:sp>
      <p:sp>
        <p:nvSpPr>
          <p:cNvPr id="6" name="TextBox 5">
            <a:extLst>
              <a:ext uri="{FF2B5EF4-FFF2-40B4-BE49-F238E27FC236}">
                <a16:creationId xmlns:a16="http://schemas.microsoft.com/office/drawing/2014/main" id="{7F5F78FA-112B-4A97-922B-60C328CB01F8}"/>
              </a:ext>
            </a:extLst>
          </p:cNvPr>
          <p:cNvSpPr txBox="1"/>
          <p:nvPr/>
        </p:nvSpPr>
        <p:spPr>
          <a:xfrm>
            <a:off x="2044824" y="2207918"/>
            <a:ext cx="9238872" cy="830997"/>
          </a:xfrm>
          <a:prstGeom prst="rect">
            <a:avLst/>
          </a:prstGeom>
          <a:noFill/>
        </p:spPr>
        <p:txBody>
          <a:bodyPr wrap="square">
            <a:spAutoFit/>
          </a:bodyPr>
          <a:lstStyle/>
          <a:p>
            <a:r>
              <a:rPr lang="en-US" sz="1600" dirty="0"/>
              <a:t>The earliest recorded use of an unmanned aerial vehicle for warfighting occurred in July 1849 during the Austrian incendiary balloon attack on Venice, with a balloon carrier (the precursor to the aircraft carrier) in the first offensive use of air power in naval aviation.</a:t>
            </a:r>
            <a:endParaRPr lang="en-GB" sz="1600" dirty="0"/>
          </a:p>
        </p:txBody>
      </p:sp>
      <p:sp>
        <p:nvSpPr>
          <p:cNvPr id="9" name="TextBox 8">
            <a:extLst>
              <a:ext uri="{FF2B5EF4-FFF2-40B4-BE49-F238E27FC236}">
                <a16:creationId xmlns:a16="http://schemas.microsoft.com/office/drawing/2014/main" id="{D9224BCC-14A0-4347-AD9D-40186303283D}"/>
              </a:ext>
            </a:extLst>
          </p:cNvPr>
          <p:cNvSpPr txBox="1"/>
          <p:nvPr/>
        </p:nvSpPr>
        <p:spPr>
          <a:xfrm>
            <a:off x="3914775" y="3790539"/>
            <a:ext cx="8158856" cy="1077218"/>
          </a:xfrm>
          <a:prstGeom prst="rect">
            <a:avLst/>
          </a:prstGeom>
          <a:noFill/>
        </p:spPr>
        <p:txBody>
          <a:bodyPr wrap="square">
            <a:spAutoFit/>
          </a:bodyPr>
          <a:lstStyle/>
          <a:p>
            <a:r>
              <a:rPr lang="en-US" sz="1600" dirty="0"/>
              <a:t>One common feature of many modern commercial drones is the quadcopter configuration. Early development of this technology appeared in 1907, when brothers Jacques and Louis </a:t>
            </a:r>
            <a:r>
              <a:rPr lang="en-US" sz="1600" dirty="0" err="1"/>
              <a:t>Bréguet</a:t>
            </a:r>
            <a:r>
              <a:rPr lang="en-US" sz="1600" dirty="0"/>
              <a:t>, with help of French physiologist Professor Charles Richet, developed an early example with their gyroplane, a forerunner of the helicopter.</a:t>
            </a:r>
          </a:p>
        </p:txBody>
      </p:sp>
      <p:sp>
        <p:nvSpPr>
          <p:cNvPr id="11" name="TextBox 10">
            <a:extLst>
              <a:ext uri="{FF2B5EF4-FFF2-40B4-BE49-F238E27FC236}">
                <a16:creationId xmlns:a16="http://schemas.microsoft.com/office/drawing/2014/main" id="{A0D08DBC-C36A-4A49-84A6-54C1E008B9F0}"/>
              </a:ext>
            </a:extLst>
          </p:cNvPr>
          <p:cNvSpPr txBox="1"/>
          <p:nvPr/>
        </p:nvSpPr>
        <p:spPr>
          <a:xfrm>
            <a:off x="2784672" y="5619382"/>
            <a:ext cx="8265111" cy="1077218"/>
          </a:xfrm>
          <a:prstGeom prst="rect">
            <a:avLst/>
          </a:prstGeom>
          <a:noFill/>
        </p:spPr>
        <p:txBody>
          <a:bodyPr wrap="square">
            <a:spAutoFit/>
          </a:bodyPr>
          <a:lstStyle/>
          <a:p>
            <a:r>
              <a:rPr lang="en-US" sz="1600" dirty="0"/>
              <a:t>The last 10 years or so have seen a huge explosion in drone innovation and commercial interest. While prior to this, drones were primarily used for military purposes or hobbyists, beginning in the early-2010s, a host of new uses were proposed for drones, including their use as delivery vehicles and commercial photography</a:t>
            </a:r>
            <a:endParaRPr lang="en-GB" sz="1600" dirty="0"/>
          </a:p>
        </p:txBody>
      </p:sp>
      <p:pic>
        <p:nvPicPr>
          <p:cNvPr id="1028" name="Picture 4" descr="A Brief History of Drones: The Remote Controlled Unmanned Aerial Vehicles (UAVs)">
            <a:extLst>
              <a:ext uri="{FF2B5EF4-FFF2-40B4-BE49-F238E27FC236}">
                <a16:creationId xmlns:a16="http://schemas.microsoft.com/office/drawing/2014/main" id="{02671B23-5169-422C-877F-E934020583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769" y="5157933"/>
            <a:ext cx="2468270" cy="1645513"/>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113">
            <a:extLst>
              <a:ext uri="{FF2B5EF4-FFF2-40B4-BE49-F238E27FC236}">
                <a16:creationId xmlns:a16="http://schemas.microsoft.com/office/drawing/2014/main" id="{46DE9CAA-95B0-4B11-860C-E6C2A34487D7}"/>
              </a:ext>
            </a:extLst>
          </p:cNvPr>
          <p:cNvPicPr>
            <a:picLocks noGrp="1" noChangeAspect="1"/>
          </p:cNvPicPr>
          <p:nvPr/>
        </p:nvPicPr>
        <p:blipFill>
          <a:blip r:embed="rId3"/>
          <a:stretch>
            <a:fillRect/>
          </a:stretch>
        </p:blipFill>
        <p:spPr>
          <a:xfrm>
            <a:off x="1654570" y="3642463"/>
            <a:ext cx="2260205" cy="1734679"/>
          </a:xfrm>
          <a:prstGeom prst="rect">
            <a:avLst/>
          </a:prstGeom>
          <a:noFill/>
          <a:ln w="9525">
            <a:noFill/>
          </a:ln>
        </p:spPr>
      </p:pic>
      <p:pic>
        <p:nvPicPr>
          <p:cNvPr id="1026" name="Picture 2">
            <a:extLst>
              <a:ext uri="{FF2B5EF4-FFF2-40B4-BE49-F238E27FC236}">
                <a16:creationId xmlns:a16="http://schemas.microsoft.com/office/drawing/2014/main" id="{9C8E6E21-7E11-4C20-B8A6-E9AA4E1FFA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926" y="1830159"/>
            <a:ext cx="1200325" cy="249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311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D9CFA-FD45-4738-89EC-EE2E9A734E98}"/>
              </a:ext>
            </a:extLst>
          </p:cNvPr>
          <p:cNvSpPr>
            <a:spLocks noGrp="1"/>
          </p:cNvSpPr>
          <p:nvPr>
            <p:ph type="title"/>
          </p:nvPr>
        </p:nvSpPr>
        <p:spPr/>
        <p:txBody>
          <a:bodyPr/>
          <a:lstStyle/>
          <a:p>
            <a:r>
              <a:rPr lang="en-MY" altLang="en-US" dirty="0">
                <a:sym typeface="+mn-ea"/>
              </a:rPr>
              <a:t>Basic System Architecture</a:t>
            </a:r>
            <a:endParaRPr lang="en-GB" dirty="0"/>
          </a:p>
        </p:txBody>
      </p:sp>
      <p:pic>
        <p:nvPicPr>
          <p:cNvPr id="1026" name="Picture 2" descr="(a) Unmanned aerial vehicle (UAV) system components including gas sensors, DISCmini, Arduino MEGA 2560, battery and RC receiver; (b) UAV Ground Control Components for both manual (using RC transmitter) and autonomous (using PC) operations.  ">
            <a:extLst>
              <a:ext uri="{FF2B5EF4-FFF2-40B4-BE49-F238E27FC236}">
                <a16:creationId xmlns:a16="http://schemas.microsoft.com/office/drawing/2014/main" id="{FFA662B0-5CBC-43E0-9F18-E582C1D07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50" y="3537585"/>
            <a:ext cx="8096250" cy="27717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B1C5F9C-DEB7-4D66-8332-8371B8AB34E5}"/>
              </a:ext>
            </a:extLst>
          </p:cNvPr>
          <p:cNvSpPr txBox="1"/>
          <p:nvPr/>
        </p:nvSpPr>
        <p:spPr>
          <a:xfrm>
            <a:off x="3151632" y="2528710"/>
            <a:ext cx="6096000" cy="646331"/>
          </a:xfrm>
          <a:prstGeom prst="rect">
            <a:avLst/>
          </a:prstGeom>
          <a:noFill/>
        </p:spPr>
        <p:txBody>
          <a:bodyPr wrap="square">
            <a:spAutoFit/>
          </a:bodyPr>
          <a:lstStyle/>
          <a:p>
            <a:pPr algn="l"/>
            <a:r>
              <a:rPr lang="en-US" b="0" i="0" dirty="0" err="1">
                <a:solidFill>
                  <a:srgbClr val="111111"/>
                </a:solidFill>
                <a:effectLst/>
                <a:latin typeface="Roboto" panose="02000000000000000000" pitchFamily="2" charset="0"/>
              </a:rPr>
              <a:t>Hexacopter</a:t>
            </a:r>
            <a:r>
              <a:rPr lang="en-US" b="0" i="0" dirty="0">
                <a:solidFill>
                  <a:srgbClr val="111111"/>
                </a:solidFill>
                <a:effectLst/>
                <a:latin typeface="Roboto" panose="02000000000000000000" pitchFamily="2" charset="0"/>
              </a:rPr>
              <a:t> S800 EVO, a UAV Based System for Air Pollution Measurements</a:t>
            </a:r>
          </a:p>
        </p:txBody>
      </p:sp>
    </p:spTree>
    <p:extLst>
      <p:ext uri="{BB962C8B-B14F-4D97-AF65-F5344CB8AC3E}">
        <p14:creationId xmlns:p14="http://schemas.microsoft.com/office/powerpoint/2010/main" val="1057763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63AC4-1A39-4E61-8B82-ECFB5F845705}"/>
              </a:ext>
            </a:extLst>
          </p:cNvPr>
          <p:cNvSpPr>
            <a:spLocks noGrp="1"/>
          </p:cNvSpPr>
          <p:nvPr>
            <p:ph type="title"/>
          </p:nvPr>
        </p:nvSpPr>
        <p:spPr/>
        <p:txBody>
          <a:bodyPr/>
          <a:lstStyle/>
          <a:p>
            <a:r>
              <a:rPr lang="en-US" dirty="0"/>
              <a:t>Robot Design Vs. Tasks</a:t>
            </a:r>
            <a:endParaRPr lang="en-GB" dirty="0"/>
          </a:p>
        </p:txBody>
      </p:sp>
      <p:sp>
        <p:nvSpPr>
          <p:cNvPr id="5" name="TextBox 4">
            <a:extLst>
              <a:ext uri="{FF2B5EF4-FFF2-40B4-BE49-F238E27FC236}">
                <a16:creationId xmlns:a16="http://schemas.microsoft.com/office/drawing/2014/main" id="{8618B015-6179-49AD-A588-67069826835E}"/>
              </a:ext>
            </a:extLst>
          </p:cNvPr>
          <p:cNvSpPr txBox="1"/>
          <p:nvPr/>
        </p:nvSpPr>
        <p:spPr>
          <a:xfrm>
            <a:off x="7069023" y="2315216"/>
            <a:ext cx="4214673" cy="4247317"/>
          </a:xfrm>
          <a:prstGeom prst="rect">
            <a:avLst/>
          </a:prstGeom>
          <a:noFill/>
        </p:spPr>
        <p:txBody>
          <a:bodyPr wrap="square">
            <a:spAutoFit/>
          </a:bodyPr>
          <a:lstStyle/>
          <a:p>
            <a:r>
              <a:rPr lang="en-US" dirty="0"/>
              <a:t>The frame measures 800 mm in width and 320 mm in height and is made of composite materials. The built-in damping system allows the multi-rotor to be assembled without additional frames and dampers. The UAV weighs 3.7 kg with a maximum take-off weight of 8 kg. The S800 is designed to operate under the 20 kg all up weight (AUW) class of UAS (Unmanned Air System) as defined by the Civil Aviation Safety Australia (CASA) to reduce operation costs and avoid being subject to the tighter CASA regulations for larger UAVs.</a:t>
            </a:r>
            <a:endParaRPr lang="en-GB" dirty="0"/>
          </a:p>
        </p:txBody>
      </p:sp>
      <p:pic>
        <p:nvPicPr>
          <p:cNvPr id="7" name="Picture 6">
            <a:extLst>
              <a:ext uri="{FF2B5EF4-FFF2-40B4-BE49-F238E27FC236}">
                <a16:creationId xmlns:a16="http://schemas.microsoft.com/office/drawing/2014/main" id="{E0D57B45-517F-439F-8F5C-30E2590E04CE}"/>
              </a:ext>
            </a:extLst>
          </p:cNvPr>
          <p:cNvPicPr>
            <a:picLocks noChangeAspect="1"/>
          </p:cNvPicPr>
          <p:nvPr/>
        </p:nvPicPr>
        <p:blipFill>
          <a:blip r:embed="rId2"/>
          <a:stretch>
            <a:fillRect/>
          </a:stretch>
        </p:blipFill>
        <p:spPr>
          <a:xfrm>
            <a:off x="908304" y="4438874"/>
            <a:ext cx="4686706" cy="2110923"/>
          </a:xfrm>
          <a:prstGeom prst="rect">
            <a:avLst/>
          </a:prstGeom>
        </p:spPr>
      </p:pic>
      <p:pic>
        <p:nvPicPr>
          <p:cNvPr id="12" name="Picture 11">
            <a:extLst>
              <a:ext uri="{FF2B5EF4-FFF2-40B4-BE49-F238E27FC236}">
                <a16:creationId xmlns:a16="http://schemas.microsoft.com/office/drawing/2014/main" id="{ED877C1A-A7A3-4E08-9C15-F07E2976007C}"/>
              </a:ext>
            </a:extLst>
          </p:cNvPr>
          <p:cNvPicPr>
            <a:picLocks noChangeAspect="1"/>
          </p:cNvPicPr>
          <p:nvPr/>
        </p:nvPicPr>
        <p:blipFill>
          <a:blip r:embed="rId3"/>
          <a:stretch>
            <a:fillRect/>
          </a:stretch>
        </p:blipFill>
        <p:spPr>
          <a:xfrm>
            <a:off x="3251657" y="2200275"/>
            <a:ext cx="3474493" cy="2238599"/>
          </a:xfrm>
          <a:prstGeom prst="rect">
            <a:avLst/>
          </a:prstGeom>
        </p:spPr>
      </p:pic>
      <p:pic>
        <p:nvPicPr>
          <p:cNvPr id="14" name="Picture 13">
            <a:extLst>
              <a:ext uri="{FF2B5EF4-FFF2-40B4-BE49-F238E27FC236}">
                <a16:creationId xmlns:a16="http://schemas.microsoft.com/office/drawing/2014/main" id="{60E48429-AC95-439F-922C-EF853F42B0D0}"/>
              </a:ext>
            </a:extLst>
          </p:cNvPr>
          <p:cNvPicPr>
            <a:picLocks noChangeAspect="1"/>
          </p:cNvPicPr>
          <p:nvPr/>
        </p:nvPicPr>
        <p:blipFill>
          <a:blip r:embed="rId4"/>
          <a:stretch>
            <a:fillRect/>
          </a:stretch>
        </p:blipFill>
        <p:spPr>
          <a:xfrm>
            <a:off x="468657" y="2147966"/>
            <a:ext cx="2783000" cy="2343217"/>
          </a:xfrm>
          <a:prstGeom prst="rect">
            <a:avLst/>
          </a:prstGeom>
        </p:spPr>
      </p:pic>
    </p:spTree>
    <p:extLst>
      <p:ext uri="{BB962C8B-B14F-4D97-AF65-F5344CB8AC3E}">
        <p14:creationId xmlns:p14="http://schemas.microsoft.com/office/powerpoint/2010/main" val="2921154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F111E-51F4-485F-98FB-CAEE8011BCDB}"/>
              </a:ext>
            </a:extLst>
          </p:cNvPr>
          <p:cNvSpPr>
            <a:spLocks noGrp="1"/>
          </p:cNvSpPr>
          <p:nvPr>
            <p:ph type="title"/>
          </p:nvPr>
        </p:nvSpPr>
        <p:spPr/>
        <p:txBody>
          <a:bodyPr/>
          <a:lstStyle/>
          <a:p>
            <a:r>
              <a:rPr lang="en-GB" dirty="0"/>
              <a:t>Actuators and </a:t>
            </a:r>
            <a:r>
              <a:rPr lang="en-GB" dirty="0" err="1"/>
              <a:t>Locomotions</a:t>
            </a:r>
            <a:endParaRPr lang="en-GB" dirty="0"/>
          </a:p>
        </p:txBody>
      </p:sp>
      <p:pic>
        <p:nvPicPr>
          <p:cNvPr id="5" name="Picture 4">
            <a:extLst>
              <a:ext uri="{FF2B5EF4-FFF2-40B4-BE49-F238E27FC236}">
                <a16:creationId xmlns:a16="http://schemas.microsoft.com/office/drawing/2014/main" id="{36D3D964-F51B-4221-8F34-770044292F89}"/>
              </a:ext>
            </a:extLst>
          </p:cNvPr>
          <p:cNvPicPr>
            <a:picLocks noChangeAspect="1"/>
          </p:cNvPicPr>
          <p:nvPr/>
        </p:nvPicPr>
        <p:blipFill>
          <a:blip r:embed="rId2"/>
          <a:stretch>
            <a:fillRect/>
          </a:stretch>
        </p:blipFill>
        <p:spPr>
          <a:xfrm>
            <a:off x="7534331" y="2278265"/>
            <a:ext cx="3749365" cy="2644369"/>
          </a:xfrm>
          <a:prstGeom prst="rect">
            <a:avLst/>
          </a:prstGeom>
        </p:spPr>
      </p:pic>
      <p:pic>
        <p:nvPicPr>
          <p:cNvPr id="3074" name="Picture 2" descr="DJI S800 EVO Motor (red)">
            <a:extLst>
              <a:ext uri="{FF2B5EF4-FFF2-40B4-BE49-F238E27FC236}">
                <a16:creationId xmlns:a16="http://schemas.microsoft.com/office/drawing/2014/main" id="{53A99F37-1185-418D-B195-C0C074F0AA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1" y="4922634"/>
            <a:ext cx="2571750" cy="17179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B11F204-2247-40C5-A943-6F1473E1CE5E}"/>
              </a:ext>
            </a:extLst>
          </p:cNvPr>
          <p:cNvPicPr>
            <a:picLocks noChangeAspect="1"/>
          </p:cNvPicPr>
          <p:nvPr/>
        </p:nvPicPr>
        <p:blipFill>
          <a:blip r:embed="rId4"/>
          <a:stretch>
            <a:fillRect/>
          </a:stretch>
        </p:blipFill>
        <p:spPr>
          <a:xfrm>
            <a:off x="1093308" y="2278265"/>
            <a:ext cx="5814384" cy="4593125"/>
          </a:xfrm>
          <a:prstGeom prst="rect">
            <a:avLst/>
          </a:prstGeom>
        </p:spPr>
      </p:pic>
    </p:spTree>
    <p:extLst>
      <p:ext uri="{BB962C8B-B14F-4D97-AF65-F5344CB8AC3E}">
        <p14:creationId xmlns:p14="http://schemas.microsoft.com/office/powerpoint/2010/main" val="3871875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19888-E773-46A5-9AA4-EB52A876979B}"/>
              </a:ext>
            </a:extLst>
          </p:cNvPr>
          <p:cNvSpPr>
            <a:spLocks noGrp="1"/>
          </p:cNvSpPr>
          <p:nvPr>
            <p:ph type="title"/>
          </p:nvPr>
        </p:nvSpPr>
        <p:spPr/>
        <p:txBody>
          <a:bodyPr/>
          <a:lstStyle/>
          <a:p>
            <a:r>
              <a:rPr lang="en-GB" dirty="0"/>
              <a:t>Navigation System &amp; Controller</a:t>
            </a:r>
          </a:p>
        </p:txBody>
      </p:sp>
      <p:pic>
        <p:nvPicPr>
          <p:cNvPr id="5" name="Picture 4">
            <a:extLst>
              <a:ext uri="{FF2B5EF4-FFF2-40B4-BE49-F238E27FC236}">
                <a16:creationId xmlns:a16="http://schemas.microsoft.com/office/drawing/2014/main" id="{16F4FDEA-6629-4458-B8EB-4FA0E52CA9E1}"/>
              </a:ext>
            </a:extLst>
          </p:cNvPr>
          <p:cNvPicPr>
            <a:picLocks noChangeAspect="1"/>
          </p:cNvPicPr>
          <p:nvPr/>
        </p:nvPicPr>
        <p:blipFill>
          <a:blip r:embed="rId2"/>
          <a:stretch>
            <a:fillRect/>
          </a:stretch>
        </p:blipFill>
        <p:spPr>
          <a:xfrm>
            <a:off x="712261" y="2100180"/>
            <a:ext cx="4116914" cy="3622624"/>
          </a:xfrm>
          <a:prstGeom prst="rect">
            <a:avLst/>
          </a:prstGeom>
        </p:spPr>
      </p:pic>
      <p:sp>
        <p:nvSpPr>
          <p:cNvPr id="6" name="TextBox 5">
            <a:extLst>
              <a:ext uri="{FF2B5EF4-FFF2-40B4-BE49-F238E27FC236}">
                <a16:creationId xmlns:a16="http://schemas.microsoft.com/office/drawing/2014/main" id="{FEF9C1E9-0388-48C3-95F2-60DA34D87839}"/>
              </a:ext>
            </a:extLst>
          </p:cNvPr>
          <p:cNvSpPr txBox="1"/>
          <p:nvPr/>
        </p:nvSpPr>
        <p:spPr>
          <a:xfrm flipH="1">
            <a:off x="757979" y="5965794"/>
            <a:ext cx="3458913" cy="369332"/>
          </a:xfrm>
          <a:prstGeom prst="rect">
            <a:avLst/>
          </a:prstGeom>
          <a:noFill/>
        </p:spPr>
        <p:txBody>
          <a:bodyPr wrap="square" rtlCol="0">
            <a:spAutoFit/>
          </a:bodyPr>
          <a:lstStyle/>
          <a:p>
            <a:pPr algn="ctr"/>
            <a:r>
              <a:rPr lang="en-US" dirty="0"/>
              <a:t>GPS for localization</a:t>
            </a:r>
            <a:endParaRPr lang="en-GB" dirty="0"/>
          </a:p>
        </p:txBody>
      </p:sp>
      <p:sp>
        <p:nvSpPr>
          <p:cNvPr id="8" name="TextBox 7">
            <a:extLst>
              <a:ext uri="{FF2B5EF4-FFF2-40B4-BE49-F238E27FC236}">
                <a16:creationId xmlns:a16="http://schemas.microsoft.com/office/drawing/2014/main" id="{8D21D9D4-11B1-4963-93F3-C1C032DE37D0}"/>
              </a:ext>
            </a:extLst>
          </p:cNvPr>
          <p:cNvSpPr txBox="1"/>
          <p:nvPr/>
        </p:nvSpPr>
        <p:spPr>
          <a:xfrm flipH="1">
            <a:off x="5008626" y="4488467"/>
            <a:ext cx="3458913" cy="1661993"/>
          </a:xfrm>
          <a:prstGeom prst="rect">
            <a:avLst/>
          </a:prstGeom>
          <a:noFill/>
        </p:spPr>
        <p:txBody>
          <a:bodyPr wrap="square" rtlCol="0">
            <a:spAutoFit/>
          </a:bodyPr>
          <a:lstStyle/>
          <a:p>
            <a:pPr algn="ctr"/>
            <a:r>
              <a:rPr lang="en-US" dirty="0"/>
              <a:t>Arduino mega as controller</a:t>
            </a:r>
          </a:p>
          <a:p>
            <a:pPr algn="ctr"/>
            <a:r>
              <a:rPr lang="en-US" sz="1400" dirty="0"/>
              <a:t>The Arduino is easier to use for its connectivity and programming, better speed for receiving and transmitting data, and lower power consumption. The Arduino can power all four gas sensors simultaneously</a:t>
            </a:r>
            <a:endParaRPr lang="en-GB" sz="1400" dirty="0"/>
          </a:p>
        </p:txBody>
      </p:sp>
      <p:pic>
        <p:nvPicPr>
          <p:cNvPr id="4100" name="Picture 4" descr="Arduino Mega 2560 Rev3 — Arduino Online Shop">
            <a:extLst>
              <a:ext uri="{FF2B5EF4-FFF2-40B4-BE49-F238E27FC236}">
                <a16:creationId xmlns:a16="http://schemas.microsoft.com/office/drawing/2014/main" id="{5DF74D12-56A5-4587-8B47-5CEC0009A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170" y="2199443"/>
            <a:ext cx="2944427" cy="22083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FD1F22F-CB51-4258-905D-2D8B55ECFC13}"/>
              </a:ext>
            </a:extLst>
          </p:cNvPr>
          <p:cNvPicPr>
            <a:picLocks noChangeAspect="1"/>
          </p:cNvPicPr>
          <p:nvPr/>
        </p:nvPicPr>
        <p:blipFill>
          <a:blip r:embed="rId4"/>
          <a:stretch>
            <a:fillRect/>
          </a:stretch>
        </p:blipFill>
        <p:spPr>
          <a:xfrm>
            <a:off x="8830165" y="2431372"/>
            <a:ext cx="1454363" cy="1744462"/>
          </a:xfrm>
          <a:prstGeom prst="rect">
            <a:avLst/>
          </a:prstGeom>
        </p:spPr>
      </p:pic>
      <p:sp>
        <p:nvSpPr>
          <p:cNvPr id="14" name="TextBox 13">
            <a:extLst>
              <a:ext uri="{FF2B5EF4-FFF2-40B4-BE49-F238E27FC236}">
                <a16:creationId xmlns:a16="http://schemas.microsoft.com/office/drawing/2014/main" id="{E584F7D3-3604-4767-AC3F-08B35EC0F0BF}"/>
              </a:ext>
            </a:extLst>
          </p:cNvPr>
          <p:cNvSpPr txBox="1"/>
          <p:nvPr/>
        </p:nvSpPr>
        <p:spPr>
          <a:xfrm flipH="1">
            <a:off x="9432942" y="3429000"/>
            <a:ext cx="3458913" cy="369332"/>
          </a:xfrm>
          <a:prstGeom prst="rect">
            <a:avLst/>
          </a:prstGeom>
          <a:noFill/>
        </p:spPr>
        <p:txBody>
          <a:bodyPr wrap="square" rtlCol="0">
            <a:spAutoFit/>
          </a:bodyPr>
          <a:lstStyle/>
          <a:p>
            <a:pPr algn="ctr"/>
            <a:r>
              <a:rPr lang="en-US" dirty="0"/>
              <a:t>RC transmitter</a:t>
            </a:r>
            <a:endParaRPr lang="en-GB" dirty="0"/>
          </a:p>
        </p:txBody>
      </p:sp>
      <p:pic>
        <p:nvPicPr>
          <p:cNvPr id="4106" name="Picture 10" descr="Buy DJI Pro Wireless Receiver - DJI Store">
            <a:extLst>
              <a:ext uri="{FF2B5EF4-FFF2-40B4-BE49-F238E27FC236}">
                <a16:creationId xmlns:a16="http://schemas.microsoft.com/office/drawing/2014/main" id="{7F732121-C996-4BD2-874E-BA08A11EC1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7539" y="4681206"/>
            <a:ext cx="2203881" cy="146925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114D2D-88BA-4560-8AF6-75A999C6EF33}"/>
              </a:ext>
            </a:extLst>
          </p:cNvPr>
          <p:cNvSpPr txBox="1"/>
          <p:nvPr/>
        </p:nvSpPr>
        <p:spPr>
          <a:xfrm flipH="1">
            <a:off x="9432942" y="5231167"/>
            <a:ext cx="3458913" cy="369332"/>
          </a:xfrm>
          <a:prstGeom prst="rect">
            <a:avLst/>
          </a:prstGeom>
          <a:noFill/>
        </p:spPr>
        <p:txBody>
          <a:bodyPr wrap="square" rtlCol="0">
            <a:spAutoFit/>
          </a:bodyPr>
          <a:lstStyle/>
          <a:p>
            <a:pPr algn="ctr"/>
            <a:r>
              <a:rPr lang="en-US" dirty="0"/>
              <a:t>RC receiver</a:t>
            </a:r>
            <a:endParaRPr lang="en-GB" dirty="0"/>
          </a:p>
        </p:txBody>
      </p:sp>
    </p:spTree>
    <p:extLst>
      <p:ext uri="{BB962C8B-B14F-4D97-AF65-F5344CB8AC3E}">
        <p14:creationId xmlns:p14="http://schemas.microsoft.com/office/powerpoint/2010/main" val="3758493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A34C4-9D65-4D3A-A34C-597EC669D51C}"/>
              </a:ext>
            </a:extLst>
          </p:cNvPr>
          <p:cNvSpPr>
            <a:spLocks noGrp="1"/>
          </p:cNvSpPr>
          <p:nvPr>
            <p:ph type="title"/>
          </p:nvPr>
        </p:nvSpPr>
        <p:spPr/>
        <p:txBody>
          <a:bodyPr/>
          <a:lstStyle/>
          <a:p>
            <a:r>
              <a:rPr lang="en-GB" dirty="0"/>
              <a:t>Data Collections</a:t>
            </a:r>
          </a:p>
        </p:txBody>
      </p:sp>
      <p:pic>
        <p:nvPicPr>
          <p:cNvPr id="5124" name="Picture 4" descr="NDIR Sensors | NDIR CO2 Sensors | Alphasense">
            <a:extLst>
              <a:ext uri="{FF2B5EF4-FFF2-40B4-BE49-F238E27FC236}">
                <a16:creationId xmlns:a16="http://schemas.microsoft.com/office/drawing/2014/main" id="{0C872D2F-2219-4F28-8EB7-50C073F3F0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74" y="2134956"/>
            <a:ext cx="4410907" cy="292975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testo DiSCmini Handheld Nanoparticle Counter | Nano particles | Combustion  Flue gas | Parameters | Testo, Inc">
            <a:extLst>
              <a:ext uri="{FF2B5EF4-FFF2-40B4-BE49-F238E27FC236}">
                <a16:creationId xmlns:a16="http://schemas.microsoft.com/office/drawing/2014/main" id="{78D8525D-3923-4422-9ECE-70CBDFA84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3364" y="2252523"/>
            <a:ext cx="2384494" cy="292975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3E4453C-27EA-4BC0-9FAA-1F72AB0E5571}"/>
              </a:ext>
            </a:extLst>
          </p:cNvPr>
          <p:cNvSpPr txBox="1"/>
          <p:nvPr/>
        </p:nvSpPr>
        <p:spPr>
          <a:xfrm>
            <a:off x="764774" y="5064710"/>
            <a:ext cx="5331226" cy="1200329"/>
          </a:xfrm>
          <a:prstGeom prst="rect">
            <a:avLst/>
          </a:prstGeom>
          <a:noFill/>
        </p:spPr>
        <p:txBody>
          <a:bodyPr wrap="square">
            <a:spAutoFit/>
          </a:bodyPr>
          <a:lstStyle/>
          <a:p>
            <a:r>
              <a:rPr lang="en-US" dirty="0"/>
              <a:t>electrochemical cells that operate in the ampere-metric mode and generate a current that is linearly proportional to the fractional volume of the measured gas. </a:t>
            </a:r>
            <a:endParaRPr lang="en-GB" dirty="0"/>
          </a:p>
        </p:txBody>
      </p:sp>
      <p:sp>
        <p:nvSpPr>
          <p:cNvPr id="10" name="TextBox 9">
            <a:extLst>
              <a:ext uri="{FF2B5EF4-FFF2-40B4-BE49-F238E27FC236}">
                <a16:creationId xmlns:a16="http://schemas.microsoft.com/office/drawing/2014/main" id="{B6006F1C-2B48-431D-8056-0FD5939C7622}"/>
              </a:ext>
            </a:extLst>
          </p:cNvPr>
          <p:cNvSpPr txBox="1"/>
          <p:nvPr/>
        </p:nvSpPr>
        <p:spPr>
          <a:xfrm>
            <a:off x="6674713" y="5064709"/>
            <a:ext cx="4752513" cy="1200329"/>
          </a:xfrm>
          <a:prstGeom prst="rect">
            <a:avLst/>
          </a:prstGeom>
          <a:noFill/>
        </p:spPr>
        <p:txBody>
          <a:bodyPr wrap="square">
            <a:spAutoFit/>
          </a:bodyPr>
          <a:lstStyle/>
          <a:p>
            <a:r>
              <a:rPr lang="en-US" dirty="0"/>
              <a:t>The </a:t>
            </a:r>
            <a:r>
              <a:rPr lang="en-US" dirty="0" err="1"/>
              <a:t>DISCmini</a:t>
            </a:r>
            <a:r>
              <a:rPr lang="en-US" dirty="0"/>
              <a:t> is a portable instrument of relatively small dimensions, low weight and long battery duration used to measure the number of particles in a certain area.</a:t>
            </a:r>
            <a:endParaRPr lang="en-GB" dirty="0"/>
          </a:p>
        </p:txBody>
      </p:sp>
    </p:spTree>
    <p:extLst>
      <p:ext uri="{BB962C8B-B14F-4D97-AF65-F5344CB8AC3E}">
        <p14:creationId xmlns:p14="http://schemas.microsoft.com/office/powerpoint/2010/main" val="1881938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C972B-5C32-42E1-BF8F-F0FB8C2EE2E7}"/>
              </a:ext>
            </a:extLst>
          </p:cNvPr>
          <p:cNvSpPr>
            <a:spLocks noGrp="1"/>
          </p:cNvSpPr>
          <p:nvPr>
            <p:ph type="title"/>
          </p:nvPr>
        </p:nvSpPr>
        <p:spPr/>
        <p:txBody>
          <a:bodyPr/>
          <a:lstStyle/>
          <a:p>
            <a:r>
              <a:rPr lang="en-MY" altLang="en-US" dirty="0"/>
              <a:t>Data Transmission</a:t>
            </a:r>
            <a:endParaRPr lang="en-GB" dirty="0"/>
          </a:p>
        </p:txBody>
      </p:sp>
      <p:sp>
        <p:nvSpPr>
          <p:cNvPr id="5" name="TextBox 4">
            <a:extLst>
              <a:ext uri="{FF2B5EF4-FFF2-40B4-BE49-F238E27FC236}">
                <a16:creationId xmlns:a16="http://schemas.microsoft.com/office/drawing/2014/main" id="{C62448C3-FBEC-4179-AA7C-385673840D42}"/>
              </a:ext>
            </a:extLst>
          </p:cNvPr>
          <p:cNvSpPr txBox="1"/>
          <p:nvPr/>
        </p:nvSpPr>
        <p:spPr>
          <a:xfrm>
            <a:off x="5189176" y="3590096"/>
            <a:ext cx="6094520" cy="1200329"/>
          </a:xfrm>
          <a:prstGeom prst="rect">
            <a:avLst/>
          </a:prstGeom>
          <a:noFill/>
        </p:spPr>
        <p:txBody>
          <a:bodyPr wrap="square">
            <a:spAutoFit/>
          </a:bodyPr>
          <a:lstStyle/>
          <a:p>
            <a:r>
              <a:rPr lang="en-US" dirty="0"/>
              <a:t>The UAV system architecture uses a radio modem to transmit real-time data including information on the three-dimensional location of the UAV and payload parameters to the ground station.</a:t>
            </a:r>
            <a:endParaRPr lang="en-GB" dirty="0"/>
          </a:p>
        </p:txBody>
      </p:sp>
      <p:pic>
        <p:nvPicPr>
          <p:cNvPr id="6146" name="Picture 2" descr="Radio Telemetry Kit (A) for PixHawk - 433Mhz : Drones, UAV, OnyxStar,  MikroKopter, ArduCopter, RPAS : AltiGator, drones, radio controlled  aircrafts: aerial survey, inspection, video &amp; photography">
            <a:extLst>
              <a:ext uri="{FF2B5EF4-FFF2-40B4-BE49-F238E27FC236}">
                <a16:creationId xmlns:a16="http://schemas.microsoft.com/office/drawing/2014/main" id="{27FF63CE-97FA-4BC1-9AA2-B81573215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725" y="2365830"/>
            <a:ext cx="3286125" cy="3286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0F5B9EA-F4A7-4BA0-A6D0-9F6D8F0ED1F4}"/>
              </a:ext>
            </a:extLst>
          </p:cNvPr>
          <p:cNvSpPr txBox="1"/>
          <p:nvPr/>
        </p:nvSpPr>
        <p:spPr>
          <a:xfrm flipH="1">
            <a:off x="1688088" y="5726097"/>
            <a:ext cx="2377885" cy="369332"/>
          </a:xfrm>
          <a:prstGeom prst="rect">
            <a:avLst/>
          </a:prstGeom>
          <a:noFill/>
        </p:spPr>
        <p:txBody>
          <a:bodyPr wrap="square" rtlCol="0">
            <a:spAutoFit/>
          </a:bodyPr>
          <a:lstStyle/>
          <a:p>
            <a:pPr algn="ctr"/>
            <a:r>
              <a:rPr lang="en-US" dirty="0"/>
              <a:t>Telemetry links</a:t>
            </a:r>
            <a:endParaRPr lang="en-GB" dirty="0"/>
          </a:p>
        </p:txBody>
      </p:sp>
    </p:spTree>
    <p:extLst>
      <p:ext uri="{BB962C8B-B14F-4D97-AF65-F5344CB8AC3E}">
        <p14:creationId xmlns:p14="http://schemas.microsoft.com/office/powerpoint/2010/main" val="3589370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24A32-9A14-4E67-A14C-E60474B0804A}"/>
              </a:ext>
            </a:extLst>
          </p:cNvPr>
          <p:cNvSpPr>
            <a:spLocks noGrp="1"/>
          </p:cNvSpPr>
          <p:nvPr>
            <p:ph type="title"/>
          </p:nvPr>
        </p:nvSpPr>
        <p:spPr/>
        <p:txBody>
          <a:bodyPr/>
          <a:lstStyle/>
          <a:p>
            <a:r>
              <a:rPr lang="en-GB" dirty="0"/>
              <a:t>Power System Management</a:t>
            </a:r>
          </a:p>
        </p:txBody>
      </p:sp>
      <p:sp>
        <p:nvSpPr>
          <p:cNvPr id="5" name="TextBox 4">
            <a:extLst>
              <a:ext uri="{FF2B5EF4-FFF2-40B4-BE49-F238E27FC236}">
                <a16:creationId xmlns:a16="http://schemas.microsoft.com/office/drawing/2014/main" id="{10A316B3-75F9-4F84-AF78-E4DABE7BCAA4}"/>
              </a:ext>
            </a:extLst>
          </p:cNvPr>
          <p:cNvSpPr txBox="1"/>
          <p:nvPr/>
        </p:nvSpPr>
        <p:spPr>
          <a:xfrm>
            <a:off x="4840549" y="3429000"/>
            <a:ext cx="6094520" cy="1200329"/>
          </a:xfrm>
          <a:prstGeom prst="rect">
            <a:avLst/>
          </a:prstGeom>
          <a:noFill/>
        </p:spPr>
        <p:txBody>
          <a:bodyPr wrap="square">
            <a:spAutoFit/>
          </a:bodyPr>
          <a:lstStyle/>
          <a:p>
            <a:r>
              <a:rPr lang="en-US" dirty="0"/>
              <a:t>The UAV uses a 16,000 </a:t>
            </a:r>
            <a:r>
              <a:rPr lang="en-US" dirty="0" err="1"/>
              <a:t>mAh</a:t>
            </a:r>
            <a:r>
              <a:rPr lang="en-US" dirty="0"/>
              <a:t> LiPo 6 cell battery, which provides a hover time of approximately 20 min with no additional payload. However, the flight time with the gas sensors payload is about 12–13 min.</a:t>
            </a:r>
            <a:endParaRPr lang="en-GB" dirty="0"/>
          </a:p>
        </p:txBody>
      </p:sp>
      <p:pic>
        <p:nvPicPr>
          <p:cNvPr id="7170" name="Picture 2" descr="Lumenier 16000mAh 6s 20c Lipo Battery (EC5)">
            <a:extLst>
              <a:ext uri="{FF2B5EF4-FFF2-40B4-BE49-F238E27FC236}">
                <a16:creationId xmlns:a16="http://schemas.microsoft.com/office/drawing/2014/main" id="{A4639F7C-F52F-4049-9F15-AC81B0A9C2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568" y="2324099"/>
            <a:ext cx="3095625"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08291"/>
      </p:ext>
    </p:extLst>
  </p:cSld>
  <p:clrMapOvr>
    <a:masterClrMapping/>
  </p:clrMapOvr>
</p:sld>
</file>

<file path=ppt/theme/theme1.xml><?xml version="1.0" encoding="utf-8"?>
<a:theme xmlns:a="http://schemas.openxmlformats.org/drawingml/2006/main" name="AccentBoxVTI">
  <a:themeElements>
    <a:clrScheme name="Violet2">
      <a:dk1>
        <a:srgbClr val="000000"/>
      </a:dk1>
      <a:lt1>
        <a:srgbClr val="FFFFFF"/>
      </a:lt1>
      <a:dk2>
        <a:srgbClr val="351835"/>
      </a:dk2>
      <a:lt2>
        <a:srgbClr val="F3F0F3"/>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A6A9B"/>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425</TotalTime>
  <Words>573</Words>
  <Application>Microsoft Office PowerPoint</Application>
  <PresentationFormat>Widescreen</PresentationFormat>
  <Paragraphs>41</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Avenir Next LT Pro</vt:lpstr>
      <vt:lpstr>Calibri</vt:lpstr>
      <vt:lpstr>Open Sans</vt:lpstr>
      <vt:lpstr>Roboto</vt:lpstr>
      <vt:lpstr>AccentBoxVTI</vt:lpstr>
      <vt:lpstr>Unmanned Aerial Vehicle (UAV)</vt:lpstr>
      <vt:lpstr>History of UAVs</vt:lpstr>
      <vt:lpstr>Basic System Architecture</vt:lpstr>
      <vt:lpstr>Robot Design Vs. Tasks</vt:lpstr>
      <vt:lpstr>Actuators and Locomotions</vt:lpstr>
      <vt:lpstr>Navigation System &amp; Controller</vt:lpstr>
      <vt:lpstr>Data Collections</vt:lpstr>
      <vt:lpstr>Data Transmission</vt:lpstr>
      <vt:lpstr>Power System Management</vt:lpstr>
      <vt:lpstr>List of UAV Companies</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Unmanned Aerial Vehicle (UAV)</dc:title>
  <dc:creator>muaath shamhan</dc:creator>
  <cp:lastModifiedBy>muaath shamhan</cp:lastModifiedBy>
  <cp:revision>1</cp:revision>
  <dcterms:created xsi:type="dcterms:W3CDTF">2022-04-09T15:12:47Z</dcterms:created>
  <dcterms:modified xsi:type="dcterms:W3CDTF">2022-04-10T15:12:35Z</dcterms:modified>
</cp:coreProperties>
</file>